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-133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A0074-3D11-401B-B2B7-027DB14C8CBB}" type="presOf" srcId="{F8679C0B-F980-4B4B-8C23-EF3A499F069A}" destId="{9566D266-6127-4C3D-A292-0D3BE1C1D6E8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35.jpe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34.jpeg"/><Relationship Id="rId4" Type="http://schemas.openxmlformats.org/officeDocument/2006/relationships/diagramLayout" Target="../diagrams/layout10.xml"/><Relationship Id="rId9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microsoft.com/office/2007/relationships/hdphoto" Target="../media/hdphoto2.wdp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image" Target="../media/image12.jpeg"/><Relationship Id="rId18" Type="http://schemas.openxmlformats.org/officeDocument/2006/relationships/image" Target="../media/image15.jpeg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11.jpeg"/><Relationship Id="rId17" Type="http://schemas.microsoft.com/office/2007/relationships/hdphoto" Target="../media/hdphoto5.wdp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10.jpeg"/><Relationship Id="rId5" Type="http://schemas.openxmlformats.org/officeDocument/2006/relationships/diagramData" Target="../diagrams/data4.xml"/><Relationship Id="rId15" Type="http://schemas.microsoft.com/office/2007/relationships/hdphoto" Target="../media/hdphoto4.wdp"/><Relationship Id="rId10" Type="http://schemas.openxmlformats.org/officeDocument/2006/relationships/image" Target="../media/image9.jpeg"/><Relationship Id="rId4" Type="http://schemas.microsoft.com/office/2007/relationships/hdphoto" Target="../media/hdphoto3.wdp"/><Relationship Id="rId9" Type="http://schemas.microsoft.com/office/2007/relationships/diagramDrawing" Target="../diagrams/drawing4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5.xml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21.jpeg"/><Relationship Id="rId4" Type="http://schemas.openxmlformats.org/officeDocument/2006/relationships/diagramLayout" Target="../diagrams/layout6.xml"/><Relationship Id="rId9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24.jpg"/><Relationship Id="rId4" Type="http://schemas.openxmlformats.org/officeDocument/2006/relationships/diagramLayout" Target="../diagrams/layout7.xml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27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9.xml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746495" y="708869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372303" y="2858812"/>
            <a:ext cx="3058511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Всестороннее воспитание и развитие детей в игре </a:t>
            </a:r>
            <a:endParaRPr lang="ru-RU" sz="2800" b="1" dirty="0" smtClean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2947" y="7688"/>
            <a:ext cx="11160853" cy="107147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Comic Sans MS" pitchFamily="66" charset="0"/>
              </a:rPr>
              <a:t>Сюжетно-ролевые игры</a:t>
            </a:r>
            <a:endParaRPr lang="en-US" sz="4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311" y="220715"/>
            <a:ext cx="5465378" cy="30742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5" b="25671"/>
          <a:stretch/>
        </p:blipFill>
        <p:spPr>
          <a:xfrm>
            <a:off x="9147195" y="3462736"/>
            <a:ext cx="2729494" cy="32275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9" r="6667"/>
          <a:stretch/>
        </p:blipFill>
        <p:spPr>
          <a:xfrm rot="5400000">
            <a:off x="5904048" y="3627443"/>
            <a:ext cx="3227520" cy="2898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8023" y="1312542"/>
            <a:ext cx="3527759" cy="26458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5"/>
          <a:stretch/>
        </p:blipFill>
        <p:spPr>
          <a:xfrm>
            <a:off x="3046098" y="857498"/>
            <a:ext cx="2786060" cy="35559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2947" y="4413404"/>
            <a:ext cx="57931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Сюжетно-ролевая игра— это вид деятельности детей, в процессе которой они в условных ситуациях воспроизводят ту или иную сферу деятельности и общения взрослых с целью усвоения важнейших социальных ролей и выработки навыков формального и неформального общения.</a:t>
            </a:r>
            <a:endParaRPr lang="en-US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695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2947" y="105103"/>
            <a:ext cx="10737812" cy="897055"/>
          </a:xfrm>
        </p:spPr>
        <p:txBody>
          <a:bodyPr/>
          <a:lstStyle/>
          <a:p>
            <a:r>
              <a:rPr lang="ru-RU" b="1" dirty="0" smtClean="0"/>
              <a:t>                     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Театрализованные </a:t>
            </a:r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игры</a:t>
            </a:r>
            <a:endParaRPr lang="en-US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05"/>
          <a:stretch/>
        </p:blipFill>
        <p:spPr>
          <a:xfrm>
            <a:off x="981223" y="1106777"/>
            <a:ext cx="4074729" cy="41559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53" y="1114464"/>
            <a:ext cx="5531037" cy="41482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7542" y="5444360"/>
            <a:ext cx="109899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Театрализованная деятельность позволяет формировать опыт социальных навыков поведения благодаря тому, что каждое литературное произведение или сказка для детей дошкольного возраста всегда имеют нравственную направленность (дружба, доброта, честность, смелость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).</a:t>
            </a:r>
            <a:endParaRPr lang="en-US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742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Игра - один из тех видов детской деятельности, которые используются взрослыми в целях воспитания дошкольников, обучения их различным действиям с предметами, способам и средствам общения.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7" y="1825624"/>
            <a:ext cx="5491692" cy="4118769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385" y="1825624"/>
            <a:ext cx="5491692" cy="4118769"/>
          </a:xfrm>
        </p:spPr>
      </p:pic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055" y="-23808"/>
            <a:ext cx="12248055" cy="688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779" y="0"/>
            <a:ext cx="4203161" cy="300595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В игре ребёнок развивается, как личность у него формируются те стороны психики, от которых впоследствии будут зависеть успешность его трудовой и учебной деятельности, его отношения с людьми. </a:t>
            </a:r>
            <a:endParaRPr lang="en-US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67972" y="4784652"/>
            <a:ext cx="5696608" cy="19351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900" b="1" dirty="0">
                <a:solidFill>
                  <a:srgbClr val="002060"/>
                </a:solidFill>
                <a:latin typeface="Comic Sans MS" pitchFamily="66" charset="0"/>
              </a:rPr>
              <a:t>В игре происходит формирование восприятия, мышления, памяти, речи - тех фундаментальных психических процессов, без достаточного развития которых нельзя говорить о воспитании гармоничной личности.</a:t>
            </a:r>
            <a:endParaRPr lang="en-US" sz="2900" b="1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72" y="374822"/>
            <a:ext cx="5696608" cy="4272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84" y="2670020"/>
            <a:ext cx="2984938" cy="3954517"/>
          </a:xfrm>
          <a:prstGeom prst="rect">
            <a:avLst/>
          </a:prstGeom>
        </p:spPr>
      </p:pic>
      <p:pic>
        <p:nvPicPr>
          <p:cNvPr id="1030" name="Picture 6" descr="Дети в детском саду рисунок - 89 фото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" b="99283" l="3067" r="978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632" y="2271815"/>
            <a:ext cx="2715340" cy="353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улинария клипарт мультфильм девушка повар готовит еду векторная  иллюстрация,мультфильм шеф-повар,клипарт еды,миска для смешивания  изображение_Фото номер 380570150_EPS Формат изображения_ru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2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087" y="1063256"/>
            <a:ext cx="2680671" cy="268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В нашем детском саду мы используем разные виды игр</a:t>
            </a:r>
            <a:endParaRPr lang="en-US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4946" y="2345293"/>
            <a:ext cx="3105804" cy="23293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6116" y="3965863"/>
            <a:ext cx="3106293" cy="23297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57067"/>
            <a:ext cx="2360886" cy="3147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53279" y="3974271"/>
            <a:ext cx="3083873" cy="2312905"/>
          </a:xfrm>
          <a:prstGeom prst="rect">
            <a:avLst/>
          </a:prstGeom>
        </p:spPr>
      </p:pic>
      <p:pic>
        <p:nvPicPr>
          <p:cNvPr id="2050" name="Picture 2" descr="Картинки детали лего (49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61" b="89941" l="342" r="988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39" y="4524794"/>
            <a:ext cx="2705346" cy="270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Шнуровка &quot;Ёжик&quot;, развивающая игрушка для детей, обучающая игра из дерева -  купить с доставкой по выгодным ценам в интернет-магазине OZON (654182793)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067" y="1145658"/>
            <a:ext cx="2788389" cy="278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Игры с крупами | ВКонтакте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32814" r="5385" b="1"/>
          <a:stretch/>
        </p:blipFill>
        <p:spPr bwMode="auto">
          <a:xfrm>
            <a:off x="6043456" y="5278988"/>
            <a:ext cx="2413430" cy="133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8681"/>
            <a:ext cx="12274527" cy="689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7862" y="7687"/>
            <a:ext cx="5990408" cy="11254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Дидактические игры</a:t>
            </a:r>
            <a:endParaRPr lang="en-US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8596" y="2223979"/>
            <a:ext cx="3919483" cy="29396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1631" y="715768"/>
            <a:ext cx="2782616" cy="37101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3" r="4518" b="27832"/>
          <a:stretch/>
        </p:blipFill>
        <p:spPr>
          <a:xfrm>
            <a:off x="373633" y="4283269"/>
            <a:ext cx="3704384" cy="24428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460703" y="563526"/>
            <a:ext cx="4522190" cy="7005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работе нашего ДОУ большое место занимают дидактические игры. Они используются в НОД и в самостоятельной деятельности детей. Выполняя функцию средства обучения. Дидактическая игра помогает усвоению, закреплению знаний, овладению способами познавательной деятельности. Дети осваивают признаки предметов, учатся классифицировать, обобщать, сравнивать . По характеру используемого материала дидактические игры принято делить на: игры с предметами, настольно-печатные и словесные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45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482" y="-546538"/>
            <a:ext cx="12102517" cy="16524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002060"/>
                </a:solidFill>
                <a:latin typeface="Comic Sans MS" pitchFamily="66" charset="0"/>
              </a:rPr>
              <a:t>Игры </a:t>
            </a:r>
            <a:r>
              <a:rPr lang="ru-RU" sz="4900" b="1" dirty="0">
                <a:solidFill>
                  <a:srgbClr val="002060"/>
                </a:solidFill>
                <a:latin typeface="Comic Sans MS" pitchFamily="66" charset="0"/>
              </a:rPr>
              <a:t>с предметами</a:t>
            </a:r>
            <a:endParaRPr lang="en-US" sz="49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626" y="1675033"/>
            <a:ext cx="4392975" cy="33262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171" y="1141680"/>
            <a:ext cx="3294729" cy="43929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344" y="1141681"/>
            <a:ext cx="3294728" cy="43929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8982" y="5707117"/>
            <a:ext cx="107139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В этих играх дети осваивают действия с предметами и тем самым познают их разнообразные свойства. Они начинают практически понимать различия , например, между кубом и шаром, между объёмными предметами и плоскими.</a:t>
            </a:r>
            <a:endParaRPr lang="en-US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8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4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Настольно-печатные игры и дидактические игрушки</a:t>
            </a:r>
            <a:endParaRPr lang="en-US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1406" y="2004535"/>
            <a:ext cx="4115676" cy="30867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81"/>
          <a:stretch/>
        </p:blipFill>
        <p:spPr>
          <a:xfrm>
            <a:off x="4309243" y="4414813"/>
            <a:ext cx="3702197" cy="22218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6" r="15227"/>
          <a:stretch/>
        </p:blipFill>
        <p:spPr>
          <a:xfrm>
            <a:off x="4309243" y="1490075"/>
            <a:ext cx="3731171" cy="25836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34704" y="1436595"/>
            <a:ext cx="280626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В процессе этих игр дети усваивают и закрепляют знания в практических действиях не с предметами, а с их изображением на картинках. Дети играют в разные игры: парные картинки, лото, домино, складные кубики, разрезные картинки.</a:t>
            </a:r>
            <a:endParaRPr lang="en-US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882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0685"/>
            <a:ext cx="12224699" cy="686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2947" y="7688"/>
            <a:ext cx="11160853" cy="906069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Comic Sans MS" pitchFamily="66" charset="0"/>
              </a:rPr>
              <a:t>Подвижные игры</a:t>
            </a:r>
            <a:endParaRPr lang="en-US" sz="4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40" y="913757"/>
            <a:ext cx="3675857" cy="49011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9" t="25133" r="1839" b="7434"/>
          <a:stretch/>
        </p:blipFill>
        <p:spPr>
          <a:xfrm>
            <a:off x="4244396" y="3646941"/>
            <a:ext cx="3346703" cy="30090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" r="2926"/>
          <a:stretch/>
        </p:blipFill>
        <p:spPr>
          <a:xfrm>
            <a:off x="4271706" y="829591"/>
            <a:ext cx="3319393" cy="26942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08605" y="135002"/>
            <a:ext cx="4474523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 smtClean="0">
                <a:solidFill>
                  <a:srgbClr val="002060"/>
                </a:solidFill>
                <a:latin typeface="Comic Sans MS" pitchFamily="66" charset="0"/>
              </a:rPr>
              <a:t>Подвижная </a:t>
            </a:r>
            <a:r>
              <a:rPr lang="ru-RU" sz="1900" b="1" dirty="0">
                <a:solidFill>
                  <a:srgbClr val="002060"/>
                </a:solidFill>
                <a:latin typeface="Comic Sans MS" pitchFamily="66" charset="0"/>
              </a:rPr>
              <a:t>игра- является- сильнейшим средством всестороннего развития и воспитания детей с нарушением в развитии. Ребёнок с нарушением в развитии любит играть совершенно так же, как нормальный ребёнок, может играть в почти любую игру, только надо научить этому, помочь овладеть этой игрой. Важным условием организации игр с детьми с нарушением в развитии является чёткое взаимодействие учителей- педагогов, воспитателей. Играя в такие игры, как: «Кот и мыши», «Автомобиль и воробушки», «Дождик и солнце», «Лиса и зайцы» и другие, мы развиваем быстроту внимания, быстроту, ориентирование в пространстве.</a:t>
            </a:r>
            <a:endParaRPr lang="en-US" sz="19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822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949" y="-164664"/>
            <a:ext cx="12498747" cy="702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2947" y="365126"/>
            <a:ext cx="11160853" cy="4862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Конструктивные игры</a:t>
            </a:r>
            <a:br>
              <a:rPr lang="ru-RU" b="1" dirty="0">
                <a:solidFill>
                  <a:srgbClr val="002060"/>
                </a:solidFill>
                <a:latin typeface="Comic Sans MS" pitchFamily="66" charset="0"/>
              </a:rPr>
            </a:br>
            <a:endParaRPr lang="en-US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/>
          <a:stretch/>
        </p:blipFill>
        <p:spPr>
          <a:xfrm>
            <a:off x="370855" y="774442"/>
            <a:ext cx="3352800" cy="26930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324" y="62347"/>
            <a:ext cx="4589815" cy="31637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55" y="3788979"/>
            <a:ext cx="3321269" cy="24909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23655" y="3226076"/>
            <a:ext cx="84683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</a:rPr>
              <a:t>Конструктивные игры — это вид творческих игр, где дети отражают свои впечатления, знания об окружающих предметах, самостоятельно делают разные постройки, сооружения, здания, дороги, но делают это в схематичном, обобщенном виде. В конструктивных играх предметы замещаются другими предметами, то есть постройки возводятся из специальных конструкторов, строительных наборов, природного материала. Именно поэтому конструктивные игры относят к творческим играм. У детей 5 лет конструктивные игры часто проходят в виде сюжетно-ролевой игры, в которой дети выполняют роль рабочих-строителей.</a:t>
            </a:r>
            <a:endParaRPr lang="en-US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" r="13519"/>
          <a:stretch/>
        </p:blipFill>
        <p:spPr>
          <a:xfrm rot="5400000">
            <a:off x="4184270" y="858420"/>
            <a:ext cx="2451632" cy="228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286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554</Words>
  <Application>Microsoft Office PowerPoint</Application>
  <PresentationFormat>Произвольный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Игра - один из тех видов детской деятельности, которые используются взрослыми в целях воспитания дошкольников, обучения их различным действиям с предметами, способам и средствам общения.</vt:lpstr>
      <vt:lpstr>В игре ребёнок развивается, как личность у него формируются те стороны психики, от которых впоследствии будут зависеть успешность его трудовой и учебной деятельности, его отношения с людьми. </vt:lpstr>
      <vt:lpstr>В нашем детском саду мы используем разные виды игр</vt:lpstr>
      <vt:lpstr>Дидактические игры</vt:lpstr>
      <vt:lpstr> Игры с предметами</vt:lpstr>
      <vt:lpstr>Настольно-печатные игры и дидактические игрушки</vt:lpstr>
      <vt:lpstr>Подвижные игры</vt:lpstr>
      <vt:lpstr>Конструктивные игры </vt:lpstr>
      <vt:lpstr>Сюжетно-ролевые игры</vt:lpstr>
      <vt:lpstr>                      Театрализованные игры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DIMASTA</cp:lastModifiedBy>
  <cp:revision>21</cp:revision>
  <dcterms:created xsi:type="dcterms:W3CDTF">2024-03-22T10:46:38Z</dcterms:created>
  <dcterms:modified xsi:type="dcterms:W3CDTF">2024-03-25T11:54:16Z</dcterms:modified>
</cp:coreProperties>
</file>